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772CC-2C33-4B83-A571-84B424D307D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0D816-22C1-473C-A496-39148C8AD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772CC-2C33-4B83-A571-84B424D307D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0D816-22C1-473C-A496-39148C8AD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772CC-2C33-4B83-A571-84B424D307D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0D816-22C1-473C-A496-39148C8AD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772CC-2C33-4B83-A571-84B424D307D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0D816-22C1-473C-A496-39148C8AD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772CC-2C33-4B83-A571-84B424D307D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0D816-22C1-473C-A496-39148C8AD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772CC-2C33-4B83-A571-84B424D307D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0D816-22C1-473C-A496-39148C8AD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772CC-2C33-4B83-A571-84B424D307D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0D816-22C1-473C-A496-39148C8AD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772CC-2C33-4B83-A571-84B424D307D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0D816-22C1-473C-A496-39148C8AD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772CC-2C33-4B83-A571-84B424D307D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0D816-22C1-473C-A496-39148C8AD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772CC-2C33-4B83-A571-84B424D307D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0D816-22C1-473C-A496-39148C8AD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1772CC-2C33-4B83-A571-84B424D307D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00D816-22C1-473C-A496-39148C8ADA9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1772CC-2C33-4B83-A571-84B424D307D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500D816-22C1-473C-A496-39148C8ADA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908720"/>
            <a:ext cx="7772400" cy="1152128"/>
          </a:xfrm>
        </p:spPr>
        <p:txBody>
          <a:bodyPr/>
          <a:lstStyle/>
          <a:p>
            <a:pPr algn="ctr"/>
            <a:r>
              <a:rPr lang="ru-RU" dirty="0" smtClean="0"/>
              <a:t>Лиса и кувшин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3685032"/>
            <a:ext cx="2482616" cy="9144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/>
              <a:t>Фото </a:t>
            </a:r>
          </a:p>
          <a:p>
            <a:pPr algn="ctr"/>
            <a:r>
              <a:rPr lang="ru-RU" b="1" dirty="0" smtClean="0"/>
              <a:t> с занятия</a:t>
            </a:r>
          </a:p>
          <a:p>
            <a:pPr algn="ctr"/>
            <a:r>
              <a:rPr lang="ru-RU" b="1" dirty="0" smtClean="0"/>
              <a:t>п</a:t>
            </a:r>
            <a:r>
              <a:rPr lang="ru-RU" b="1" dirty="0" smtClean="0"/>
              <a:t>о лепке.</a:t>
            </a:r>
          </a:p>
          <a:p>
            <a:pPr algn="ctr"/>
            <a:r>
              <a:rPr lang="ru-RU" b="1" dirty="0" smtClean="0"/>
              <a:t>Воспитатель: Линник В.В.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Лунева Вера\Рабочий стол\Линник Аттестация\лиса и кувшин фото\20181107_095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2808312" cy="4680520"/>
          </a:xfrm>
          <a:prstGeom prst="rect">
            <a:avLst/>
          </a:prstGeom>
          <a:noFill/>
        </p:spPr>
      </p:pic>
      <p:pic>
        <p:nvPicPr>
          <p:cNvPr id="2051" name="Picture 3" descr="C:\Documents and Settings\Лунева Вера\Рабочий стол\Линник Аттестация\лиса и кувшин фото\20181107_095207.jpg"/>
          <p:cNvPicPr>
            <a:picLocks noChangeAspect="1" noChangeArrowheads="1"/>
          </p:cNvPicPr>
          <p:nvPr/>
        </p:nvPicPr>
        <p:blipFill>
          <a:blip r:embed="rId3" cstate="print"/>
          <a:srcRect b="11810"/>
          <a:stretch>
            <a:fillRect/>
          </a:stretch>
        </p:blipFill>
        <p:spPr bwMode="auto">
          <a:xfrm>
            <a:off x="4499992" y="692696"/>
            <a:ext cx="3744416" cy="5503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Лунева Вера\Рабочий стол\Линник Аттестация\лиса и кувшин фото\20181107_1005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337754" cy="5562923"/>
          </a:xfrm>
          <a:prstGeom prst="rect">
            <a:avLst/>
          </a:prstGeom>
          <a:noFill/>
        </p:spPr>
      </p:pic>
      <p:pic>
        <p:nvPicPr>
          <p:cNvPr id="3075" name="Picture 3" descr="C:\Documents and Settings\Лунева Вера\Рабочий стол\Линник Аттестация\лиса и кувшин фото\20181107_100607.jpg"/>
          <p:cNvPicPr>
            <a:picLocks noChangeAspect="1" noChangeArrowheads="1"/>
          </p:cNvPicPr>
          <p:nvPr/>
        </p:nvPicPr>
        <p:blipFill>
          <a:blip r:embed="rId3" cstate="print"/>
          <a:srcRect l="11853"/>
          <a:stretch>
            <a:fillRect/>
          </a:stretch>
        </p:blipFill>
        <p:spPr bwMode="auto">
          <a:xfrm>
            <a:off x="4067944" y="1700808"/>
            <a:ext cx="4495544" cy="3060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Лунева Вера\Рабочий стол\Линник Аттестация\лиса и кувшин фото\20181107_1009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76672"/>
            <a:ext cx="3467100" cy="5778500"/>
          </a:xfrm>
          <a:prstGeom prst="rect">
            <a:avLst/>
          </a:prstGeom>
          <a:noFill/>
        </p:spPr>
      </p:pic>
      <p:pic>
        <p:nvPicPr>
          <p:cNvPr id="4099" name="Picture 3" descr="C:\Documents and Settings\Лунева Вера\Рабочий стол\Линник Аттестация\лиса и кувшин фото\20181107_101004.jpg"/>
          <p:cNvPicPr>
            <a:picLocks noChangeAspect="1" noChangeArrowheads="1"/>
          </p:cNvPicPr>
          <p:nvPr/>
        </p:nvPicPr>
        <p:blipFill>
          <a:blip r:embed="rId3" cstate="print"/>
          <a:srcRect t="6143" b="12765"/>
          <a:stretch>
            <a:fillRect/>
          </a:stretch>
        </p:blipFill>
        <p:spPr bwMode="auto">
          <a:xfrm>
            <a:off x="683568" y="836712"/>
            <a:ext cx="3516423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Documents and Settings\Лунева Вера\Рабочий стол\Линник Аттестация\лиса и кувшин фото\20181107_161313.jpg"/>
          <p:cNvPicPr>
            <a:picLocks noChangeAspect="1" noChangeArrowheads="1"/>
          </p:cNvPicPr>
          <p:nvPr/>
        </p:nvPicPr>
        <p:blipFill>
          <a:blip r:embed="rId2" cstate="print"/>
          <a:srcRect t="25504" r="22071" b="29439"/>
          <a:stretch>
            <a:fillRect/>
          </a:stretch>
        </p:blipFill>
        <p:spPr bwMode="auto">
          <a:xfrm>
            <a:off x="683568" y="548680"/>
            <a:ext cx="3960440" cy="3816424"/>
          </a:xfrm>
          <a:prstGeom prst="rect">
            <a:avLst/>
          </a:prstGeom>
          <a:noFill/>
        </p:spPr>
      </p:pic>
      <p:pic>
        <p:nvPicPr>
          <p:cNvPr id="1037" name="Picture 13" descr="C:\Documents and Settings\Лунева Вера\Рабочий стол\Линник Аттестация\лиса и кувшин фото\20181107_1009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0004" b="9852"/>
          <a:stretch>
            <a:fillRect/>
          </a:stretch>
        </p:blipFill>
        <p:spPr bwMode="auto">
          <a:xfrm>
            <a:off x="5004048" y="1772816"/>
            <a:ext cx="3510915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</TotalTime>
  <Words>15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Лиса и кувшин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Лиса и кувшин</dc:title>
  <dc:creator>Лунева Вера</dc:creator>
  <cp:lastModifiedBy>Лунева Вера</cp:lastModifiedBy>
  <cp:revision>3</cp:revision>
  <dcterms:created xsi:type="dcterms:W3CDTF">2018-12-04T09:53:18Z</dcterms:created>
  <dcterms:modified xsi:type="dcterms:W3CDTF">2018-12-04T10:15:05Z</dcterms:modified>
</cp:coreProperties>
</file>