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2A80A-BF89-4F6B-B58E-CC1271CE9D2F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E81C41-59A6-4781-AA7B-33644E249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2A80A-BF89-4F6B-B58E-CC1271CE9D2F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E81C41-59A6-4781-AA7B-33644E249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2A80A-BF89-4F6B-B58E-CC1271CE9D2F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E81C41-59A6-4781-AA7B-33644E249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2A80A-BF89-4F6B-B58E-CC1271CE9D2F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E81C41-59A6-4781-AA7B-33644E249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2A80A-BF89-4F6B-B58E-CC1271CE9D2F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E81C41-59A6-4781-AA7B-33644E249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2A80A-BF89-4F6B-B58E-CC1271CE9D2F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E81C41-59A6-4781-AA7B-33644E249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2A80A-BF89-4F6B-B58E-CC1271CE9D2F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E81C41-59A6-4781-AA7B-33644E249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2A80A-BF89-4F6B-B58E-CC1271CE9D2F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E81C41-59A6-4781-AA7B-33644E249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2A80A-BF89-4F6B-B58E-CC1271CE9D2F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E81C41-59A6-4781-AA7B-33644E249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2A80A-BF89-4F6B-B58E-CC1271CE9D2F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E81C41-59A6-4781-AA7B-33644E249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2A80A-BF89-4F6B-B58E-CC1271CE9D2F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E81C41-59A6-4781-AA7B-33644E249D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42A80A-BF89-4F6B-B58E-CC1271CE9D2F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E81C41-59A6-4781-AA7B-33644E249D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/>
              <a:t>Иллюстрирование сказки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accent2"/>
                </a:solidFill>
              </a:rPr>
              <a:t>«</a:t>
            </a:r>
            <a:r>
              <a:rPr lang="ru-RU" sz="4000" dirty="0" err="1" smtClean="0">
                <a:solidFill>
                  <a:schemeClr val="accent2"/>
                </a:solidFill>
              </a:rPr>
              <a:t>Мышка-Вострохвостик</a:t>
            </a:r>
            <a:r>
              <a:rPr lang="ru-RU" sz="4000" dirty="0" smtClean="0">
                <a:solidFill>
                  <a:schemeClr val="accent2"/>
                </a:solidFill>
              </a:rPr>
              <a:t>»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Воспитатель: Линник В.В.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фото с зан по изо\DSC037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140869" cy="4187825"/>
          </a:xfrm>
          <a:prstGeom prst="rect">
            <a:avLst/>
          </a:prstGeom>
          <a:noFill/>
        </p:spPr>
      </p:pic>
      <p:pic>
        <p:nvPicPr>
          <p:cNvPr id="1028" name="Picture 4" descr="F:\фото с зан по изо\DSC03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12776"/>
            <a:ext cx="4429800" cy="3322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 с зан по изо\DSC037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1652"/>
          <a:stretch>
            <a:fillRect/>
          </a:stretch>
        </p:blipFill>
        <p:spPr bwMode="auto">
          <a:xfrm>
            <a:off x="467544" y="836712"/>
            <a:ext cx="3816424" cy="4187825"/>
          </a:xfrm>
          <a:prstGeom prst="rect">
            <a:avLst/>
          </a:prstGeom>
          <a:noFill/>
        </p:spPr>
      </p:pic>
      <p:pic>
        <p:nvPicPr>
          <p:cNvPr id="2051" name="Picture 3" descr="F:\фото с зан по изо\DSC03720.JPG"/>
          <p:cNvPicPr>
            <a:picLocks noChangeAspect="1" noChangeArrowheads="1"/>
          </p:cNvPicPr>
          <p:nvPr/>
        </p:nvPicPr>
        <p:blipFill>
          <a:blip r:embed="rId3" cstate="print"/>
          <a:srcRect r="2807"/>
          <a:stretch>
            <a:fillRect/>
          </a:stretch>
        </p:blipFill>
        <p:spPr bwMode="auto">
          <a:xfrm>
            <a:off x="4572000" y="620688"/>
            <a:ext cx="4176464" cy="5728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с зан по изо\DSC037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с зан по изо\DSC037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135828" cy="4601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</TotalTime>
  <Words>7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Иллюстрирование сказки  «Мышка-Вострохвостик»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Иллюстрирование сказки  «Мышка-Вострохвостик»</dc:title>
  <dc:creator>Лунева Вера</dc:creator>
  <cp:lastModifiedBy>Лунева Вера</cp:lastModifiedBy>
  <cp:revision>1</cp:revision>
  <dcterms:created xsi:type="dcterms:W3CDTF">2018-11-27T09:38:31Z</dcterms:created>
  <dcterms:modified xsi:type="dcterms:W3CDTF">2018-11-27T09:48:33Z</dcterms:modified>
</cp:coreProperties>
</file>