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65315-42C0-4FC3-BC7B-79A4ED0D5EA1}" type="datetimeFigureOut">
              <a:rPr lang="ru-RU" smtClean="0"/>
              <a:pPr/>
              <a:t>03.01.2016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AE5A-ACB2-4FE4-B896-D3B0EA1B4D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65315-42C0-4FC3-BC7B-79A4ED0D5EA1}" type="datetimeFigureOut">
              <a:rPr lang="ru-RU" smtClean="0"/>
              <a:pPr/>
              <a:t>03.01.2016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AE5A-ACB2-4FE4-B896-D3B0EA1B4D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65315-42C0-4FC3-BC7B-79A4ED0D5EA1}" type="datetimeFigureOut">
              <a:rPr lang="ru-RU" smtClean="0"/>
              <a:pPr/>
              <a:t>03.01.2016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AE5A-ACB2-4FE4-B896-D3B0EA1B4D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65315-42C0-4FC3-BC7B-79A4ED0D5EA1}" type="datetimeFigureOut">
              <a:rPr lang="ru-RU" smtClean="0"/>
              <a:pPr/>
              <a:t>03.01.2016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AE5A-ACB2-4FE4-B896-D3B0EA1B4D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65315-42C0-4FC3-BC7B-79A4ED0D5EA1}" type="datetimeFigureOut">
              <a:rPr lang="ru-RU" smtClean="0"/>
              <a:pPr/>
              <a:t>03.01.2016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AE5A-ACB2-4FE4-B896-D3B0EA1B4D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65315-42C0-4FC3-BC7B-79A4ED0D5EA1}" type="datetimeFigureOut">
              <a:rPr lang="ru-RU" smtClean="0"/>
              <a:pPr/>
              <a:t>03.01.2016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AE5A-ACB2-4FE4-B896-D3B0EA1B4D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65315-42C0-4FC3-BC7B-79A4ED0D5EA1}" type="datetimeFigureOut">
              <a:rPr lang="ru-RU" smtClean="0"/>
              <a:pPr/>
              <a:t>03.01.2016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AE5A-ACB2-4FE4-B896-D3B0EA1B4D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65315-42C0-4FC3-BC7B-79A4ED0D5EA1}" type="datetimeFigureOut">
              <a:rPr lang="ru-RU" smtClean="0"/>
              <a:pPr/>
              <a:t>03.01.2016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AE5A-ACB2-4FE4-B896-D3B0EA1B4D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65315-42C0-4FC3-BC7B-79A4ED0D5EA1}" type="datetimeFigureOut">
              <a:rPr lang="ru-RU" smtClean="0"/>
              <a:pPr/>
              <a:t>03.01.2016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AE5A-ACB2-4FE4-B896-D3B0EA1B4D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65315-42C0-4FC3-BC7B-79A4ED0D5EA1}" type="datetimeFigureOut">
              <a:rPr lang="ru-RU" smtClean="0"/>
              <a:pPr/>
              <a:t>03.01.2016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AE5A-ACB2-4FE4-B896-D3B0EA1B4D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65315-42C0-4FC3-BC7B-79A4ED0D5EA1}" type="datetimeFigureOut">
              <a:rPr lang="ru-RU" smtClean="0"/>
              <a:pPr/>
              <a:t>03.01.2016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7A8AE5A-ACB2-4FE4-B896-D3B0EA1B4D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D065315-42C0-4FC3-BC7B-79A4ED0D5EA1}" type="datetimeFigureOut">
              <a:rPr lang="ru-RU" smtClean="0"/>
              <a:pPr/>
              <a:t>03.01.2016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7A8AE5A-ACB2-4FE4-B896-D3B0EA1B4DF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24145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dirty="0" smtClean="0">
                <a:latin typeface="+mn-lt"/>
              </a:rPr>
              <a:t>«Будущий первоклассник»</a:t>
            </a:r>
            <a:br>
              <a:rPr lang="ru-RU" sz="5400" dirty="0" smtClean="0">
                <a:latin typeface="+mn-lt"/>
              </a:rPr>
            </a:br>
            <a:r>
              <a:rPr lang="ru-RU" sz="4000" dirty="0" smtClean="0">
                <a:solidFill>
                  <a:srgbClr val="FFC000"/>
                </a:solidFill>
                <a:latin typeface="+mn-lt"/>
              </a:rPr>
              <a:t>проект совместной деятельности детей подготовительной группы  и родителей</a:t>
            </a:r>
            <a:endParaRPr lang="ru-RU" sz="4000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071942"/>
            <a:ext cx="7854696" cy="1571636"/>
          </a:xfrm>
        </p:spPr>
        <p:txBody>
          <a:bodyPr>
            <a:normAutofit/>
          </a:bodyPr>
          <a:lstStyle/>
          <a:p>
            <a:r>
              <a:rPr lang="ru-RU" dirty="0" smtClean="0"/>
              <a:t>Подготовили  воспитатели </a:t>
            </a:r>
          </a:p>
          <a:p>
            <a:r>
              <a:rPr lang="ru-RU" dirty="0" smtClean="0"/>
              <a:t>1 квалификационной категории:</a:t>
            </a:r>
          </a:p>
          <a:p>
            <a:r>
              <a:rPr lang="ru-RU" dirty="0" smtClean="0"/>
              <a:t>Линник В.В. и Марикина А.Н.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Лунева Вера\Рабочий стол\выпуск 2018\DSC035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928670"/>
            <a:ext cx="7432702" cy="5574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00B0F0"/>
                </a:solidFill>
              </a:rPr>
              <a:t>Конструирование </a:t>
            </a:r>
            <a:br>
              <a:rPr lang="ru-RU" sz="3600" b="1" dirty="0" smtClean="0">
                <a:solidFill>
                  <a:srgbClr val="00B0F0"/>
                </a:solidFill>
              </a:rPr>
            </a:br>
            <a:r>
              <a:rPr lang="ru-RU" sz="3600" b="1" dirty="0" smtClean="0">
                <a:solidFill>
                  <a:srgbClr val="00B0F0"/>
                </a:solidFill>
              </a:rPr>
              <a:t>«Моё рабочее место»</a:t>
            </a:r>
            <a:endParaRPr lang="ru-RU" sz="3600" b="1" dirty="0">
              <a:solidFill>
                <a:srgbClr val="00B0F0"/>
              </a:solidFill>
            </a:endParaRPr>
          </a:p>
        </p:txBody>
      </p:sp>
      <p:pic>
        <p:nvPicPr>
          <p:cNvPr id="8194" name="Picture 2" descr="C:\Documents and Settings\Лунева Вера\Рабочий стол\выпуск 2018\DSC034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8600" y="1714500"/>
            <a:ext cx="6146800" cy="4610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Выставка рисунков о школе</a:t>
            </a:r>
            <a:endParaRPr lang="ru-RU" sz="4400" b="1" dirty="0">
              <a:solidFill>
                <a:srgbClr val="C00000"/>
              </a:solidFill>
            </a:endParaRPr>
          </a:p>
        </p:txBody>
      </p:sp>
      <p:pic>
        <p:nvPicPr>
          <p:cNvPr id="9218" name="Picture 2" descr="C:\Documents and Settings\Лунева Вера\Рабочий стол\выпуск 2018\DSC035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8255" t="4578" r="14522"/>
          <a:stretch>
            <a:fillRect/>
          </a:stretch>
        </p:blipFill>
        <p:spPr bwMode="auto">
          <a:xfrm>
            <a:off x="428596" y="1643050"/>
            <a:ext cx="3571900" cy="4467236"/>
          </a:xfrm>
          <a:prstGeom prst="rect">
            <a:avLst/>
          </a:prstGeom>
          <a:noFill/>
        </p:spPr>
      </p:pic>
      <p:pic>
        <p:nvPicPr>
          <p:cNvPr id="9220" name="Picture 4" descr="C:\Documents and Settings\Лунева Вера\Рабочий стол\выпуск 2018\DSC03507.JPG"/>
          <p:cNvPicPr>
            <a:picLocks noChangeAspect="1" noChangeArrowheads="1"/>
          </p:cNvPicPr>
          <p:nvPr/>
        </p:nvPicPr>
        <p:blipFill>
          <a:blip r:embed="rId3" cstate="print"/>
          <a:srcRect l="11443" t="1993" r="4880" b="16334"/>
          <a:stretch>
            <a:fillRect/>
          </a:stretch>
        </p:blipFill>
        <p:spPr bwMode="auto">
          <a:xfrm>
            <a:off x="4500562" y="2500306"/>
            <a:ext cx="4000528" cy="2928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Карта «Дорога в школу»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42" name="Picture 2" descr="C:\Documents and Settings\Лунева Вера\Рабочий стол\выпуск 2018\DSC035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0485" t="7748" b="8574"/>
          <a:stretch>
            <a:fillRect/>
          </a:stretch>
        </p:blipFill>
        <p:spPr bwMode="auto">
          <a:xfrm>
            <a:off x="1071538" y="1827845"/>
            <a:ext cx="6929486" cy="48582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010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 </a:t>
            </a:r>
            <a:r>
              <a:rPr lang="ru-RU" sz="4000" dirty="0" smtClean="0">
                <a:solidFill>
                  <a:srgbClr val="7030A0"/>
                </a:solidFill>
              </a:rPr>
              <a:t>Составление сюжетов из мозаики на школьную тематику</a:t>
            </a:r>
            <a:endParaRPr lang="ru-RU" sz="4000" dirty="0">
              <a:solidFill>
                <a:srgbClr val="7030A0"/>
              </a:solidFill>
            </a:endParaRPr>
          </a:p>
        </p:txBody>
      </p:sp>
      <p:pic>
        <p:nvPicPr>
          <p:cNvPr id="11266" name="Picture 2" descr="C:\Documents and Settings\Лунева Вера\Рабочий стол\выпуск 2018\DSC033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890" t="13039" r="7098" b="19594"/>
          <a:stretch>
            <a:fillRect/>
          </a:stretch>
        </p:blipFill>
        <p:spPr bwMode="auto">
          <a:xfrm>
            <a:off x="285720" y="1714488"/>
            <a:ext cx="3857652" cy="2214578"/>
          </a:xfrm>
          <a:prstGeom prst="rect">
            <a:avLst/>
          </a:prstGeom>
          <a:noFill/>
        </p:spPr>
      </p:pic>
      <p:pic>
        <p:nvPicPr>
          <p:cNvPr id="11267" name="Picture 3" descr="C:\Documents and Settings\Лунева Вера\Рабочий стол\выпуск 2018\DSC03394.JPG"/>
          <p:cNvPicPr>
            <a:picLocks noChangeAspect="1" noChangeArrowheads="1"/>
          </p:cNvPicPr>
          <p:nvPr/>
        </p:nvPicPr>
        <p:blipFill>
          <a:blip r:embed="rId3" cstate="print"/>
          <a:srcRect l="23622" r="7198"/>
          <a:stretch>
            <a:fillRect/>
          </a:stretch>
        </p:blipFill>
        <p:spPr bwMode="auto">
          <a:xfrm>
            <a:off x="4643438" y="1970136"/>
            <a:ext cx="3857652" cy="4182769"/>
          </a:xfrm>
          <a:prstGeom prst="rect">
            <a:avLst/>
          </a:prstGeom>
          <a:noFill/>
        </p:spPr>
      </p:pic>
      <p:pic>
        <p:nvPicPr>
          <p:cNvPr id="11268" name="Picture 4" descr="C:\Documents and Settings\Лунева Вера\Рабочий стол\выпуск 2018\DSC03390.JPG"/>
          <p:cNvPicPr>
            <a:picLocks noChangeAspect="1" noChangeArrowheads="1"/>
          </p:cNvPicPr>
          <p:nvPr/>
        </p:nvPicPr>
        <p:blipFill>
          <a:blip r:embed="rId4" cstate="print"/>
          <a:srcRect r="4100" b="13159"/>
          <a:stretch>
            <a:fillRect/>
          </a:stretch>
        </p:blipFill>
        <p:spPr bwMode="auto">
          <a:xfrm>
            <a:off x="285720" y="4071942"/>
            <a:ext cx="3786214" cy="25717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Рисование по сказке «Лесная школа»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12290" name="Picture 2" descr="C:\Documents and Settings\Лунева Вера\Рабочий стол\выпуск 2018\DSC035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643050"/>
            <a:ext cx="3618309" cy="4824412"/>
          </a:xfrm>
          <a:prstGeom prst="rect">
            <a:avLst/>
          </a:prstGeom>
          <a:noFill/>
        </p:spPr>
      </p:pic>
      <p:pic>
        <p:nvPicPr>
          <p:cNvPr id="12291" name="Picture 3" descr="C:\Documents and Settings\Лунева Вера\Рабочий стол\выпуск 2018\DSC03509.JPG"/>
          <p:cNvPicPr>
            <a:picLocks noChangeAspect="1" noChangeArrowheads="1"/>
          </p:cNvPicPr>
          <p:nvPr/>
        </p:nvPicPr>
        <p:blipFill>
          <a:blip r:embed="rId3" cstate="print"/>
          <a:srcRect l="18924" t="13455" r="15475" b="10861"/>
          <a:stretch>
            <a:fillRect/>
          </a:stretch>
        </p:blipFill>
        <p:spPr bwMode="auto">
          <a:xfrm>
            <a:off x="4384675" y="2071678"/>
            <a:ext cx="4375143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Рассматривание школьных принадлежностей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13314" name="Picture 2" descr="C:\Documents and Settings\Лунева Вера\Рабочий стол\выпуск 2018\DSC034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643050"/>
            <a:ext cx="6645300" cy="4983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11017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dirty="0" smtClean="0">
                <a:solidFill>
                  <a:srgbClr val="002060"/>
                </a:solidFill>
              </a:rPr>
              <a:t>Используемая литература:</a:t>
            </a:r>
          </a:p>
          <a:p>
            <a:pPr>
              <a:buNone/>
            </a:pPr>
            <a:endParaRPr lang="ru-RU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70C0"/>
                </a:solidFill>
              </a:rPr>
              <a:t> В.Берестов « Как хорошо уметь читать»; РИО Самовар, 2001г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70C0"/>
                </a:solidFill>
              </a:rPr>
              <a:t>Бондаренко Т.М. «Комплексные занятия в подготовительной группе детского сада: практическое пособие для воспитателей и методистов ДОУ. 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    ЧП Лакоценин С.С., 2007г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285752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Цели проекта: </a:t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sz="3600" dirty="0" smtClean="0">
                <a:solidFill>
                  <a:srgbClr val="00B0F0"/>
                </a:solidFill>
              </a:rPr>
              <a:t>обобщение знаний дошкольников о школе;</a:t>
            </a:r>
            <a:br>
              <a:rPr lang="ru-RU" sz="3600" dirty="0" smtClean="0">
                <a:solidFill>
                  <a:srgbClr val="00B0F0"/>
                </a:solidFill>
              </a:rPr>
            </a:br>
            <a:r>
              <a:rPr lang="ru-RU" sz="3600" dirty="0" smtClean="0">
                <a:solidFill>
                  <a:srgbClr val="00B0F0"/>
                </a:solidFill>
              </a:rPr>
              <a:t>оказание помощи детям в адаптации к школьному обучению.</a:t>
            </a:r>
            <a:endParaRPr lang="ru-RU" sz="3600" dirty="0">
              <a:solidFill>
                <a:srgbClr val="00B0F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3429000"/>
            <a:ext cx="3679318" cy="3157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53054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Вид проекта: познавательно – творческий;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Состав участников: дети и родители подготовительной группы, воспитатели;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Срок реализации: долгосрочный.</a:t>
            </a:r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8" name="Рисунок 7" descr="C:\Documents and Settings\Лунева Вера\Рабочий стол\выпуск 2018\DSC03481.JPG"/>
          <p:cNvPicPr/>
          <p:nvPr/>
        </p:nvPicPr>
        <p:blipFill>
          <a:blip r:embed="rId2" cstate="print"/>
          <a:srcRect l="7820" t="38717" r="10068" b="18363"/>
          <a:stretch>
            <a:fillRect/>
          </a:stretch>
        </p:blipFill>
        <p:spPr bwMode="auto">
          <a:xfrm>
            <a:off x="1142976" y="3214686"/>
            <a:ext cx="6786610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Рисование « Моя школа»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Documents and Settings\Лунева Вера\Рабочий стол\выпуск 2018\DSC035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1" y="1643063"/>
            <a:ext cx="6692924" cy="50196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1430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Творческое рассказывание 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«Я в школе»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075" name="Picture 3" descr="C:\Documents and Settings\Лунева Вера\Рабочий стол\выпуск 2018\DSC035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611693"/>
            <a:ext cx="6715172" cy="50363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Конструирование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« Моя школа»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Documents and Settings\Лунева Вера\Рабочий стол\выпуск 2018\DSC0339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571612"/>
            <a:ext cx="6426753" cy="4820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B6040F6"/>
          <p:cNvPicPr/>
          <p:nvPr/>
        </p:nvPicPr>
        <p:blipFill>
          <a:blip r:embed="rId2" cstate="print"/>
          <a:srcRect l="16250" t="26337" r="19726"/>
          <a:stretch>
            <a:fillRect/>
          </a:stretch>
        </p:blipFill>
        <p:spPr bwMode="auto">
          <a:xfrm rot="5400000">
            <a:off x="2000231" y="-214337"/>
            <a:ext cx="5429292" cy="8001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4714884"/>
            <a:ext cx="8229600" cy="171451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00B050"/>
                </a:solidFill>
              </a:rPr>
              <a:t>Творческое рассказывание </a:t>
            </a:r>
            <a:br>
              <a:rPr lang="ru-RU" sz="3600" dirty="0" smtClean="0">
                <a:solidFill>
                  <a:srgbClr val="00B050"/>
                </a:solidFill>
              </a:rPr>
            </a:br>
            <a:r>
              <a:rPr lang="ru-RU" sz="3600" dirty="0" smtClean="0">
                <a:solidFill>
                  <a:srgbClr val="00B050"/>
                </a:solidFill>
              </a:rPr>
              <a:t>«Как я готовлюсь к школе дома и в детском саду»</a:t>
            </a:r>
            <a:endParaRPr lang="ru-RU" sz="3600" dirty="0">
              <a:solidFill>
                <a:srgbClr val="00B050"/>
              </a:solidFill>
            </a:endParaRPr>
          </a:p>
        </p:txBody>
      </p:sp>
      <p:pic>
        <p:nvPicPr>
          <p:cNvPr id="5122" name="Picture 2" descr="C:\Documents and Settings\Лунева Вера\Рабочий стол\выпуск 2018\DSC03512.JPG"/>
          <p:cNvPicPr>
            <a:picLocks noChangeAspect="1" noChangeArrowheads="1"/>
          </p:cNvPicPr>
          <p:nvPr/>
        </p:nvPicPr>
        <p:blipFill>
          <a:blip r:embed="rId2" cstate="print"/>
          <a:srcRect l="22869" t="2033" r="17671"/>
          <a:stretch>
            <a:fillRect/>
          </a:stretch>
        </p:blipFill>
        <p:spPr bwMode="auto">
          <a:xfrm>
            <a:off x="642910" y="928670"/>
            <a:ext cx="3162271" cy="3908206"/>
          </a:xfrm>
          <a:prstGeom prst="rect">
            <a:avLst/>
          </a:prstGeom>
          <a:noFill/>
        </p:spPr>
      </p:pic>
      <p:pic>
        <p:nvPicPr>
          <p:cNvPr id="5123" name="Picture 3" descr="C:\Documents and Settings\Лунева Вера\Рабочий стол\выпуск 2018\DSC03513.JPG"/>
          <p:cNvPicPr>
            <a:picLocks noChangeAspect="1" noChangeArrowheads="1"/>
          </p:cNvPicPr>
          <p:nvPr/>
        </p:nvPicPr>
        <p:blipFill>
          <a:blip r:embed="rId3" cstate="print"/>
          <a:srcRect l="24924" t="11076" r="25821"/>
          <a:stretch>
            <a:fillRect/>
          </a:stretch>
        </p:blipFill>
        <p:spPr bwMode="auto">
          <a:xfrm>
            <a:off x="4780742" y="20288368"/>
            <a:ext cx="3291720" cy="4457668"/>
          </a:xfrm>
          <a:prstGeom prst="rect">
            <a:avLst/>
          </a:prstGeom>
          <a:noFill/>
        </p:spPr>
      </p:pic>
      <p:pic>
        <p:nvPicPr>
          <p:cNvPr id="5124" name="Picture 4" descr="C:\Documents and Settings\Лунева Вера\Рабочий стол\выпуск 2018\DSC03513.JPG"/>
          <p:cNvPicPr>
            <a:picLocks noChangeAspect="1" noChangeArrowheads="1"/>
          </p:cNvPicPr>
          <p:nvPr/>
        </p:nvPicPr>
        <p:blipFill>
          <a:blip r:embed="rId4" cstate="print"/>
          <a:srcRect l="25310" t="12270" r="25220"/>
          <a:stretch>
            <a:fillRect/>
          </a:stretch>
        </p:blipFill>
        <p:spPr bwMode="auto">
          <a:xfrm>
            <a:off x="4714876" y="857232"/>
            <a:ext cx="3000396" cy="39911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Журнал «Скоро в школу!»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6146" name="Picture 2" descr="C:\Documents and Settings\Лунева Вера\Рабочий стол\выпуск 2018\DSC035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9" y="2000240"/>
            <a:ext cx="4214842" cy="3161131"/>
          </a:xfrm>
          <a:prstGeom prst="rect">
            <a:avLst/>
          </a:prstGeom>
          <a:noFill/>
        </p:spPr>
      </p:pic>
      <p:pic>
        <p:nvPicPr>
          <p:cNvPr id="6147" name="Picture 3" descr="C:\Documents and Settings\Лунева Вера\Рабочий стол\выпуск 2018\DSC035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3139625"/>
            <a:ext cx="4429156" cy="33223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116</TotalTime>
  <Words>130</Words>
  <Application>Microsoft Office PowerPoint</Application>
  <PresentationFormat>Экран (4:3)</PresentationFormat>
  <Paragraphs>26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«Будущий первоклассник» проект совместной деятельности детей подготовительной группы  и родителей</vt:lpstr>
      <vt:lpstr>Цели проекта:  обобщение знаний дошкольников о школе; оказание помощи детям в адаптации к школьному обучению.</vt:lpstr>
      <vt:lpstr>Слайд 3</vt:lpstr>
      <vt:lpstr>Рисование « Моя школа»</vt:lpstr>
      <vt:lpstr>Творческое рассказывание  «Я в школе»</vt:lpstr>
      <vt:lpstr>Конструирование  « Моя школа»</vt:lpstr>
      <vt:lpstr>Слайд 7</vt:lpstr>
      <vt:lpstr>Творческое рассказывание  «Как я готовлюсь к школе дома и в детском саду»</vt:lpstr>
      <vt:lpstr>Журнал «Скоро в школу!»</vt:lpstr>
      <vt:lpstr>Слайд 10</vt:lpstr>
      <vt:lpstr>Конструирование  «Моё рабочее место»</vt:lpstr>
      <vt:lpstr>Выставка рисунков о школе</vt:lpstr>
      <vt:lpstr>Карта «Дорога в школу»</vt:lpstr>
      <vt:lpstr> Составление сюжетов из мозаики на школьную тематику</vt:lpstr>
      <vt:lpstr>Рисование по сказке «Лесная школа»</vt:lpstr>
      <vt:lpstr>Рассматривание школьных принадлежностей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«Будущий первоклассник» проект совместной деятельности детей подготовительной группы  и родителей</dc:title>
  <dc:creator>Лунева Вера</dc:creator>
  <cp:lastModifiedBy>Лунева Вера</cp:lastModifiedBy>
  <cp:revision>15</cp:revision>
  <dcterms:created xsi:type="dcterms:W3CDTF">2018-06-17T10:46:13Z</dcterms:created>
  <dcterms:modified xsi:type="dcterms:W3CDTF">2016-01-03T02:02:35Z</dcterms:modified>
</cp:coreProperties>
</file>